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7" r:id="rId4"/>
  </p:sldMasterIdLst>
  <p:notesMasterIdLst>
    <p:notesMasterId r:id="rId14"/>
  </p:notesMasterIdLst>
  <p:sldIdLst>
    <p:sldId id="342" r:id="rId5"/>
    <p:sldId id="351" r:id="rId6"/>
    <p:sldId id="354" r:id="rId7"/>
    <p:sldId id="352" r:id="rId8"/>
    <p:sldId id="348" r:id="rId9"/>
    <p:sldId id="353" r:id="rId10"/>
    <p:sldId id="344" r:id="rId11"/>
    <p:sldId id="355" r:id="rId12"/>
    <p:sldId id="35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C4A4DA-65A7-4B69-8049-DAEC6B5F5EF5}" v="17" dt="2023-12-07T16:00:46.644"/>
    <p1510:client id="{9605AC26-784B-345B-8C27-98927A07CFDA}" v="121" dt="2023-12-06T22:16:51.3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26" y="1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lormaa Mendbayar" userId="0105e881-bc11-418e-ab24-b0fc61c0e78e" providerId="ADAL" clId="{33C4A4DA-65A7-4B69-8049-DAEC6B5F5EF5}"/>
    <pc:docChg chg="undo custSel delSld modSld">
      <pc:chgData name="Bolormaa Mendbayar" userId="0105e881-bc11-418e-ab24-b0fc61c0e78e" providerId="ADAL" clId="{33C4A4DA-65A7-4B69-8049-DAEC6B5F5EF5}" dt="2023-12-07T16:30:21.727" v="134" actId="2696"/>
      <pc:docMkLst>
        <pc:docMk/>
      </pc:docMkLst>
      <pc:sldChg chg="modSp mod">
        <pc:chgData name="Bolormaa Mendbayar" userId="0105e881-bc11-418e-ab24-b0fc61c0e78e" providerId="ADAL" clId="{33C4A4DA-65A7-4B69-8049-DAEC6B5F5EF5}" dt="2023-12-07T14:55:44.103" v="39" actId="1076"/>
        <pc:sldMkLst>
          <pc:docMk/>
          <pc:sldMk cId="2498031464" sldId="342"/>
        </pc:sldMkLst>
        <pc:spChg chg="mod">
          <ac:chgData name="Bolormaa Mendbayar" userId="0105e881-bc11-418e-ab24-b0fc61c0e78e" providerId="ADAL" clId="{33C4A4DA-65A7-4B69-8049-DAEC6B5F5EF5}" dt="2023-12-07T14:52:12.909" v="8"/>
          <ac:spMkLst>
            <pc:docMk/>
            <pc:sldMk cId="2498031464" sldId="342"/>
            <ac:spMk id="2" creationId="{997874EA-2F67-60CD-631F-5A787057F8CE}"/>
          </ac:spMkLst>
        </pc:spChg>
        <pc:spChg chg="mod">
          <ac:chgData name="Bolormaa Mendbayar" userId="0105e881-bc11-418e-ab24-b0fc61c0e78e" providerId="ADAL" clId="{33C4A4DA-65A7-4B69-8049-DAEC6B5F5EF5}" dt="2023-12-07T14:55:23.308" v="37" actId="207"/>
          <ac:spMkLst>
            <pc:docMk/>
            <pc:sldMk cId="2498031464" sldId="342"/>
            <ac:spMk id="3" creationId="{B8DDCA66-AFF2-6563-D886-02501959F735}"/>
          </ac:spMkLst>
        </pc:spChg>
        <pc:spChg chg="mod">
          <ac:chgData name="Bolormaa Mendbayar" userId="0105e881-bc11-418e-ab24-b0fc61c0e78e" providerId="ADAL" clId="{33C4A4DA-65A7-4B69-8049-DAEC6B5F5EF5}" dt="2023-12-07T14:55:29.911" v="38" actId="20577"/>
          <ac:spMkLst>
            <pc:docMk/>
            <pc:sldMk cId="2498031464" sldId="342"/>
            <ac:spMk id="11" creationId="{B1957BD6-4CA1-9154-C41C-7B023D766192}"/>
          </ac:spMkLst>
        </pc:spChg>
        <pc:picChg chg="mod">
          <ac:chgData name="Bolormaa Mendbayar" userId="0105e881-bc11-418e-ab24-b0fc61c0e78e" providerId="ADAL" clId="{33C4A4DA-65A7-4B69-8049-DAEC6B5F5EF5}" dt="2023-12-07T14:55:44.103" v="39" actId="1076"/>
          <ac:picMkLst>
            <pc:docMk/>
            <pc:sldMk cId="2498031464" sldId="342"/>
            <ac:picMk id="8" creationId="{EDAE5631-F30A-F78F-EAA6-6E53BB08F6B6}"/>
          </ac:picMkLst>
        </pc:picChg>
      </pc:sldChg>
      <pc:sldChg chg="delSp modSp mod">
        <pc:chgData name="Bolormaa Mendbayar" userId="0105e881-bc11-418e-ab24-b0fc61c0e78e" providerId="ADAL" clId="{33C4A4DA-65A7-4B69-8049-DAEC6B5F5EF5}" dt="2023-12-07T15:00:15.220" v="113" actId="478"/>
        <pc:sldMkLst>
          <pc:docMk/>
          <pc:sldMk cId="3999271791" sldId="344"/>
        </pc:sldMkLst>
        <pc:spChg chg="mod">
          <ac:chgData name="Bolormaa Mendbayar" userId="0105e881-bc11-418e-ab24-b0fc61c0e78e" providerId="ADAL" clId="{33C4A4DA-65A7-4B69-8049-DAEC6B5F5EF5}" dt="2023-12-07T14:52:12.909" v="8"/>
          <ac:spMkLst>
            <pc:docMk/>
            <pc:sldMk cId="3999271791" sldId="344"/>
            <ac:spMk id="12" creationId="{761D5C1B-39FE-2949-16D4-283AB532DBE1}"/>
          </ac:spMkLst>
        </pc:spChg>
        <pc:spChg chg="mod">
          <ac:chgData name="Bolormaa Mendbayar" userId="0105e881-bc11-418e-ab24-b0fc61c0e78e" providerId="ADAL" clId="{33C4A4DA-65A7-4B69-8049-DAEC6B5F5EF5}" dt="2023-12-07T14:58:27.771" v="70" actId="207"/>
          <ac:spMkLst>
            <pc:docMk/>
            <pc:sldMk cId="3999271791" sldId="344"/>
            <ac:spMk id="20" creationId="{0E62C510-3005-76B3-4483-EB3BDC9D9AE7}"/>
          </ac:spMkLst>
        </pc:spChg>
        <pc:spChg chg="del">
          <ac:chgData name="Bolormaa Mendbayar" userId="0105e881-bc11-418e-ab24-b0fc61c0e78e" providerId="ADAL" clId="{33C4A4DA-65A7-4B69-8049-DAEC6B5F5EF5}" dt="2023-12-07T15:00:15.220" v="113" actId="478"/>
          <ac:spMkLst>
            <pc:docMk/>
            <pc:sldMk cId="3999271791" sldId="344"/>
            <ac:spMk id="22" creationId="{BD957FF7-42D0-8240-6519-61D5FCCC0553}"/>
          </ac:spMkLst>
        </pc:spChg>
      </pc:sldChg>
      <pc:sldChg chg="delSp modSp mod">
        <pc:chgData name="Bolormaa Mendbayar" userId="0105e881-bc11-418e-ab24-b0fc61c0e78e" providerId="ADAL" clId="{33C4A4DA-65A7-4B69-8049-DAEC6B5F5EF5}" dt="2023-12-07T14:54:59.383" v="35" actId="478"/>
        <pc:sldMkLst>
          <pc:docMk/>
          <pc:sldMk cId="3049025764" sldId="348"/>
        </pc:sldMkLst>
        <pc:spChg chg="mod">
          <ac:chgData name="Bolormaa Mendbayar" userId="0105e881-bc11-418e-ab24-b0fc61c0e78e" providerId="ADAL" clId="{33C4A4DA-65A7-4B69-8049-DAEC6B5F5EF5}" dt="2023-12-07T14:54:22.492" v="24" actId="1076"/>
          <ac:spMkLst>
            <pc:docMk/>
            <pc:sldMk cId="3049025764" sldId="348"/>
            <ac:spMk id="2" creationId="{261FEC72-58E2-1B97-DDA6-628DFCBBA00A}"/>
          </ac:spMkLst>
        </pc:spChg>
        <pc:spChg chg="mod">
          <ac:chgData name="Bolormaa Mendbayar" userId="0105e881-bc11-418e-ab24-b0fc61c0e78e" providerId="ADAL" clId="{33C4A4DA-65A7-4B69-8049-DAEC6B5F5EF5}" dt="2023-12-07T14:52:12.909" v="8"/>
          <ac:spMkLst>
            <pc:docMk/>
            <pc:sldMk cId="3049025764" sldId="348"/>
            <ac:spMk id="7" creationId="{F872ADF4-FCCD-5389-909C-60848BFEA662}"/>
          </ac:spMkLst>
        </pc:spChg>
        <pc:spChg chg="del mod">
          <ac:chgData name="Bolormaa Mendbayar" userId="0105e881-bc11-418e-ab24-b0fc61c0e78e" providerId="ADAL" clId="{33C4A4DA-65A7-4B69-8049-DAEC6B5F5EF5}" dt="2023-12-07T14:54:59.383" v="35" actId="478"/>
          <ac:spMkLst>
            <pc:docMk/>
            <pc:sldMk cId="3049025764" sldId="348"/>
            <ac:spMk id="8" creationId="{1551A61E-D0BA-E69D-4187-64D7E6E9DAD7}"/>
          </ac:spMkLst>
        </pc:spChg>
        <pc:graphicFrameChg chg="mod modGraphic">
          <ac:chgData name="Bolormaa Mendbayar" userId="0105e881-bc11-418e-ab24-b0fc61c0e78e" providerId="ADAL" clId="{33C4A4DA-65A7-4B69-8049-DAEC6B5F5EF5}" dt="2023-12-07T14:54:56.937" v="34" actId="1076"/>
          <ac:graphicFrameMkLst>
            <pc:docMk/>
            <pc:sldMk cId="3049025764" sldId="348"/>
            <ac:graphicFrameMk id="17" creationId="{513D0005-D75F-0910-8EAA-41DE7F293529}"/>
          </ac:graphicFrameMkLst>
        </pc:graphicFrameChg>
      </pc:sldChg>
      <pc:sldChg chg="delSp modSp del mod">
        <pc:chgData name="Bolormaa Mendbayar" userId="0105e881-bc11-418e-ab24-b0fc61c0e78e" providerId="ADAL" clId="{33C4A4DA-65A7-4B69-8049-DAEC6B5F5EF5}" dt="2023-12-07T16:30:21.727" v="134" actId="2696"/>
        <pc:sldMkLst>
          <pc:docMk/>
          <pc:sldMk cId="1250634373" sldId="349"/>
        </pc:sldMkLst>
        <pc:spChg chg="mod">
          <ac:chgData name="Bolormaa Mendbayar" userId="0105e881-bc11-418e-ab24-b0fc61c0e78e" providerId="ADAL" clId="{33C4A4DA-65A7-4B69-8049-DAEC6B5F5EF5}" dt="2023-12-07T14:58:15.102" v="67" actId="207"/>
          <ac:spMkLst>
            <pc:docMk/>
            <pc:sldMk cId="1250634373" sldId="349"/>
            <ac:spMk id="6" creationId="{D1DEB00A-2030-7241-16B2-C12E2800F680}"/>
          </ac:spMkLst>
        </pc:spChg>
        <pc:spChg chg="del">
          <ac:chgData name="Bolormaa Mendbayar" userId="0105e881-bc11-418e-ab24-b0fc61c0e78e" providerId="ADAL" clId="{33C4A4DA-65A7-4B69-8049-DAEC6B5F5EF5}" dt="2023-12-07T14:50:13.243" v="7" actId="478"/>
          <ac:spMkLst>
            <pc:docMk/>
            <pc:sldMk cId="1250634373" sldId="349"/>
            <ac:spMk id="7" creationId="{3F815E7E-2D0E-28B3-AD37-FA56078C38D0}"/>
          </ac:spMkLst>
        </pc:spChg>
        <pc:spChg chg="mod">
          <ac:chgData name="Bolormaa Mendbayar" userId="0105e881-bc11-418e-ab24-b0fc61c0e78e" providerId="ADAL" clId="{33C4A4DA-65A7-4B69-8049-DAEC6B5F5EF5}" dt="2023-12-07T14:52:12.909" v="8"/>
          <ac:spMkLst>
            <pc:docMk/>
            <pc:sldMk cId="1250634373" sldId="349"/>
            <ac:spMk id="8" creationId="{53640CD6-1CBD-4FBE-258B-28D1D8091A61}"/>
          </ac:spMkLst>
        </pc:spChg>
      </pc:sldChg>
      <pc:sldChg chg="addSp delSp modSp mod">
        <pc:chgData name="Bolormaa Mendbayar" userId="0105e881-bc11-418e-ab24-b0fc61c0e78e" providerId="ADAL" clId="{33C4A4DA-65A7-4B69-8049-DAEC6B5F5EF5}" dt="2023-12-07T15:00:53.896" v="119" actId="478"/>
        <pc:sldMkLst>
          <pc:docMk/>
          <pc:sldMk cId="79002458" sldId="350"/>
        </pc:sldMkLst>
        <pc:spChg chg="mod">
          <ac:chgData name="Bolormaa Mendbayar" userId="0105e881-bc11-418e-ab24-b0fc61c0e78e" providerId="ADAL" clId="{33C4A4DA-65A7-4B69-8049-DAEC6B5F5EF5}" dt="2023-12-07T14:59:09.327" v="73" actId="207"/>
          <ac:spMkLst>
            <pc:docMk/>
            <pc:sldMk cId="79002458" sldId="350"/>
            <ac:spMk id="2" creationId="{88979E75-B9FE-CF36-3664-1AB293ED0050}"/>
          </ac:spMkLst>
        </pc:spChg>
        <pc:spChg chg="del mod">
          <ac:chgData name="Bolormaa Mendbayar" userId="0105e881-bc11-418e-ab24-b0fc61c0e78e" providerId="ADAL" clId="{33C4A4DA-65A7-4B69-8049-DAEC6B5F5EF5}" dt="2023-12-07T15:00:51.991" v="118" actId="478"/>
          <ac:spMkLst>
            <pc:docMk/>
            <pc:sldMk cId="79002458" sldId="350"/>
            <ac:spMk id="3" creationId="{16F47B4A-0538-FAD8-7A24-931BA48AE070}"/>
          </ac:spMkLst>
        </pc:spChg>
        <pc:spChg chg="add del mod">
          <ac:chgData name="Bolormaa Mendbayar" userId="0105e881-bc11-418e-ab24-b0fc61c0e78e" providerId="ADAL" clId="{33C4A4DA-65A7-4B69-8049-DAEC6B5F5EF5}" dt="2023-12-07T15:00:53.896" v="119" actId="478"/>
          <ac:spMkLst>
            <pc:docMk/>
            <pc:sldMk cId="79002458" sldId="350"/>
            <ac:spMk id="5" creationId="{01EE0873-6775-4D62-51F9-E94A3DD4BC54}"/>
          </ac:spMkLst>
        </pc:spChg>
        <pc:spChg chg="del mod">
          <ac:chgData name="Bolormaa Mendbayar" userId="0105e881-bc11-418e-ab24-b0fc61c0e78e" providerId="ADAL" clId="{33C4A4DA-65A7-4B69-8049-DAEC6B5F5EF5}" dt="2023-12-07T15:00:32.453" v="114" actId="478"/>
          <ac:spMkLst>
            <pc:docMk/>
            <pc:sldMk cId="79002458" sldId="350"/>
            <ac:spMk id="6" creationId="{8CE2A5A3-7F4E-23A2-DAD7-C562FEDBBE76}"/>
          </ac:spMkLst>
        </pc:spChg>
        <pc:spChg chg="mod">
          <ac:chgData name="Bolormaa Mendbayar" userId="0105e881-bc11-418e-ab24-b0fc61c0e78e" providerId="ADAL" clId="{33C4A4DA-65A7-4B69-8049-DAEC6B5F5EF5}" dt="2023-12-07T14:52:12.909" v="8"/>
          <ac:spMkLst>
            <pc:docMk/>
            <pc:sldMk cId="79002458" sldId="350"/>
            <ac:spMk id="7" creationId="{BCE7D8D8-4772-1C08-69BB-F391F0D65A7A}"/>
          </ac:spMkLst>
        </pc:spChg>
      </pc:sldChg>
      <pc:sldChg chg="addSp delSp modSp mod">
        <pc:chgData name="Bolormaa Mendbayar" userId="0105e881-bc11-418e-ab24-b0fc61c0e78e" providerId="ADAL" clId="{33C4A4DA-65A7-4B69-8049-DAEC6B5F5EF5}" dt="2023-12-07T16:00:27.821" v="128" actId="207"/>
        <pc:sldMkLst>
          <pc:docMk/>
          <pc:sldMk cId="2249031310" sldId="351"/>
        </pc:sldMkLst>
        <pc:spChg chg="mod">
          <ac:chgData name="Bolormaa Mendbayar" userId="0105e881-bc11-418e-ab24-b0fc61c0e78e" providerId="ADAL" clId="{33C4A4DA-65A7-4B69-8049-DAEC6B5F5EF5}" dt="2023-12-07T16:00:27.821" v="128" actId="207"/>
          <ac:spMkLst>
            <pc:docMk/>
            <pc:sldMk cId="2249031310" sldId="351"/>
            <ac:spMk id="2" creationId="{7D58ABCF-B0F6-3B9E-078F-2A8A22C56DAA}"/>
          </ac:spMkLst>
        </pc:spChg>
        <pc:spChg chg="del">
          <ac:chgData name="Bolormaa Mendbayar" userId="0105e881-bc11-418e-ab24-b0fc61c0e78e" providerId="ADAL" clId="{33C4A4DA-65A7-4B69-8049-DAEC6B5F5EF5}" dt="2023-12-07T14:56:00.960" v="41" actId="478"/>
          <ac:spMkLst>
            <pc:docMk/>
            <pc:sldMk cId="2249031310" sldId="351"/>
            <ac:spMk id="4" creationId="{5AC76B71-3E57-E2F3-291A-39B418022AD7}"/>
          </ac:spMkLst>
        </pc:spChg>
        <pc:spChg chg="add del mod">
          <ac:chgData name="Bolormaa Mendbayar" userId="0105e881-bc11-418e-ab24-b0fc61c0e78e" providerId="ADAL" clId="{33C4A4DA-65A7-4B69-8049-DAEC6B5F5EF5}" dt="2023-12-07T14:56:04.092" v="42" actId="478"/>
          <ac:spMkLst>
            <pc:docMk/>
            <pc:sldMk cId="2249031310" sldId="351"/>
            <ac:spMk id="5" creationId="{6D6C4C23-426B-B14E-7EF0-1605473289B2}"/>
          </ac:spMkLst>
        </pc:spChg>
        <pc:spChg chg="mod">
          <ac:chgData name="Bolormaa Mendbayar" userId="0105e881-bc11-418e-ab24-b0fc61c0e78e" providerId="ADAL" clId="{33C4A4DA-65A7-4B69-8049-DAEC6B5F5EF5}" dt="2023-12-07T16:00:27.821" v="128" actId="207"/>
          <ac:spMkLst>
            <pc:docMk/>
            <pc:sldMk cId="2249031310" sldId="351"/>
            <ac:spMk id="7" creationId="{A3329253-9E6A-2F1F-BD1E-7E096195668E}"/>
          </ac:spMkLst>
        </pc:spChg>
        <pc:spChg chg="mod">
          <ac:chgData name="Bolormaa Mendbayar" userId="0105e881-bc11-418e-ab24-b0fc61c0e78e" providerId="ADAL" clId="{33C4A4DA-65A7-4B69-8049-DAEC6B5F5EF5}" dt="2023-12-07T16:00:27.821" v="128" actId="207"/>
          <ac:spMkLst>
            <pc:docMk/>
            <pc:sldMk cId="2249031310" sldId="351"/>
            <ac:spMk id="8" creationId="{7A23F040-CC16-E1FD-1170-2D4641F1491C}"/>
          </ac:spMkLst>
        </pc:spChg>
        <pc:spChg chg="mod">
          <ac:chgData name="Bolormaa Mendbayar" userId="0105e881-bc11-418e-ab24-b0fc61c0e78e" providerId="ADAL" clId="{33C4A4DA-65A7-4B69-8049-DAEC6B5F5EF5}" dt="2023-12-07T16:00:27.821" v="128" actId="207"/>
          <ac:spMkLst>
            <pc:docMk/>
            <pc:sldMk cId="2249031310" sldId="351"/>
            <ac:spMk id="10" creationId="{A056ED73-C331-85A2-5550-F8183FE4D50B}"/>
          </ac:spMkLst>
        </pc:spChg>
        <pc:spChg chg="add mod">
          <ac:chgData name="Bolormaa Mendbayar" userId="0105e881-bc11-418e-ab24-b0fc61c0e78e" providerId="ADAL" clId="{33C4A4DA-65A7-4B69-8049-DAEC6B5F5EF5}" dt="2023-12-07T16:00:27.821" v="128" actId="207"/>
          <ac:spMkLst>
            <pc:docMk/>
            <pc:sldMk cId="2249031310" sldId="351"/>
            <ac:spMk id="11" creationId="{7DFFB102-9F8A-5B58-E583-18FFE5D4A6C1}"/>
          </ac:spMkLst>
        </pc:spChg>
        <pc:spChg chg="mod">
          <ac:chgData name="Bolormaa Mendbayar" userId="0105e881-bc11-418e-ab24-b0fc61c0e78e" providerId="ADAL" clId="{33C4A4DA-65A7-4B69-8049-DAEC6B5F5EF5}" dt="2023-12-07T16:00:27.821" v="128" actId="207"/>
          <ac:spMkLst>
            <pc:docMk/>
            <pc:sldMk cId="2249031310" sldId="351"/>
            <ac:spMk id="12" creationId="{29F69C22-AB63-A03D-ED2F-ACCC6A27B3E5}"/>
          </ac:spMkLst>
        </pc:spChg>
        <pc:spChg chg="del mod">
          <ac:chgData name="Bolormaa Mendbayar" userId="0105e881-bc11-418e-ab24-b0fc61c0e78e" providerId="ADAL" clId="{33C4A4DA-65A7-4B69-8049-DAEC6B5F5EF5}" dt="2023-12-07T14:59:55.127" v="108" actId="478"/>
          <ac:spMkLst>
            <pc:docMk/>
            <pc:sldMk cId="2249031310" sldId="351"/>
            <ac:spMk id="17" creationId="{51D17EAA-BAAD-6B17-CF45-131271883A11}"/>
          </ac:spMkLst>
        </pc:spChg>
        <pc:spChg chg="mod">
          <ac:chgData name="Bolormaa Mendbayar" userId="0105e881-bc11-418e-ab24-b0fc61c0e78e" providerId="ADAL" clId="{33C4A4DA-65A7-4B69-8049-DAEC6B5F5EF5}" dt="2023-12-07T16:00:27.821" v="128" actId="207"/>
          <ac:spMkLst>
            <pc:docMk/>
            <pc:sldMk cId="2249031310" sldId="351"/>
            <ac:spMk id="18" creationId="{D496E54F-9038-30CB-FB21-11F164E02FBE}"/>
          </ac:spMkLst>
        </pc:spChg>
        <pc:picChg chg="add del">
          <ac:chgData name="Bolormaa Mendbayar" userId="0105e881-bc11-418e-ab24-b0fc61c0e78e" providerId="ADAL" clId="{33C4A4DA-65A7-4B69-8049-DAEC6B5F5EF5}" dt="2023-12-07T14:56:08.752" v="44" actId="22"/>
          <ac:picMkLst>
            <pc:docMk/>
            <pc:sldMk cId="2249031310" sldId="351"/>
            <ac:picMk id="9" creationId="{F3463576-97FD-902E-D9D2-366A8FE6E544}"/>
          </ac:picMkLst>
        </pc:picChg>
      </pc:sldChg>
      <pc:sldChg chg="addSp delSp modSp mod">
        <pc:chgData name="Bolormaa Mendbayar" userId="0105e881-bc11-418e-ab24-b0fc61c0e78e" providerId="ADAL" clId="{33C4A4DA-65A7-4B69-8049-DAEC6B5F5EF5}" dt="2023-12-07T16:00:57.539" v="133" actId="1076"/>
        <pc:sldMkLst>
          <pc:docMk/>
          <pc:sldMk cId="3984182267" sldId="352"/>
        </pc:sldMkLst>
        <pc:spChg chg="mod">
          <ac:chgData name="Bolormaa Mendbayar" userId="0105e881-bc11-418e-ab24-b0fc61c0e78e" providerId="ADAL" clId="{33C4A4DA-65A7-4B69-8049-DAEC6B5F5EF5}" dt="2023-12-07T14:58:06.886" v="64" actId="207"/>
          <ac:spMkLst>
            <pc:docMk/>
            <pc:sldMk cId="3984182267" sldId="352"/>
            <ac:spMk id="2" creationId="{E7D2945C-94BA-AC11-295D-E4CACAC7E5FA}"/>
          </ac:spMkLst>
        </pc:spChg>
        <pc:spChg chg="del mod">
          <ac:chgData name="Bolormaa Mendbayar" userId="0105e881-bc11-418e-ab24-b0fc61c0e78e" providerId="ADAL" clId="{33C4A4DA-65A7-4B69-8049-DAEC6B5F5EF5}" dt="2023-12-07T15:00:00.397" v="109" actId="478"/>
          <ac:spMkLst>
            <pc:docMk/>
            <pc:sldMk cId="3984182267" sldId="352"/>
            <ac:spMk id="10" creationId="{DD2A3633-9718-8A40-B15C-581BB873165D}"/>
          </ac:spMkLst>
        </pc:spChg>
        <pc:spChg chg="mod">
          <ac:chgData name="Bolormaa Mendbayar" userId="0105e881-bc11-418e-ab24-b0fc61c0e78e" providerId="ADAL" clId="{33C4A4DA-65A7-4B69-8049-DAEC6B5F5EF5}" dt="2023-12-07T14:52:12.909" v="8"/>
          <ac:spMkLst>
            <pc:docMk/>
            <pc:sldMk cId="3984182267" sldId="352"/>
            <ac:spMk id="11" creationId="{8F648E53-A674-2192-7737-52A353F09A1B}"/>
          </ac:spMkLst>
        </pc:spChg>
        <pc:picChg chg="add del mod">
          <ac:chgData name="Bolormaa Mendbayar" userId="0105e881-bc11-418e-ab24-b0fc61c0e78e" providerId="ADAL" clId="{33C4A4DA-65A7-4B69-8049-DAEC6B5F5EF5}" dt="2023-12-07T16:00:33.289" v="129" actId="478"/>
          <ac:picMkLst>
            <pc:docMk/>
            <pc:sldMk cId="3984182267" sldId="352"/>
            <ac:picMk id="4" creationId="{32C1B45D-0487-247D-DCBA-D1316BCA739B}"/>
          </ac:picMkLst>
        </pc:picChg>
        <pc:picChg chg="add mod">
          <ac:chgData name="Bolormaa Mendbayar" userId="0105e881-bc11-418e-ab24-b0fc61c0e78e" providerId="ADAL" clId="{33C4A4DA-65A7-4B69-8049-DAEC6B5F5EF5}" dt="2023-12-07T16:00:57.539" v="133" actId="1076"/>
          <ac:picMkLst>
            <pc:docMk/>
            <pc:sldMk cId="3984182267" sldId="352"/>
            <ac:picMk id="6" creationId="{48676CE7-07D4-CD2C-8B94-34661C22C9BF}"/>
          </ac:picMkLst>
        </pc:picChg>
        <pc:picChg chg="del">
          <ac:chgData name="Bolormaa Mendbayar" userId="0105e881-bc11-418e-ab24-b0fc61c0e78e" providerId="ADAL" clId="{33C4A4DA-65A7-4B69-8049-DAEC6B5F5EF5}" dt="2023-12-07T15:17:39.231" v="120" actId="478"/>
          <ac:picMkLst>
            <pc:docMk/>
            <pc:sldMk cId="3984182267" sldId="352"/>
            <ac:picMk id="15" creationId="{AEE7589D-BD37-6010-5C4A-00C126D585A5}"/>
          </ac:picMkLst>
        </pc:picChg>
      </pc:sldChg>
      <pc:sldChg chg="addSp delSp modSp mod">
        <pc:chgData name="Bolormaa Mendbayar" userId="0105e881-bc11-418e-ab24-b0fc61c0e78e" providerId="ADAL" clId="{33C4A4DA-65A7-4B69-8049-DAEC6B5F5EF5}" dt="2023-12-07T15:00:10.220" v="112" actId="478"/>
        <pc:sldMkLst>
          <pc:docMk/>
          <pc:sldMk cId="3358645593" sldId="353"/>
        </pc:sldMkLst>
        <pc:spChg chg="mod">
          <ac:chgData name="Bolormaa Mendbayar" userId="0105e881-bc11-418e-ab24-b0fc61c0e78e" providerId="ADAL" clId="{33C4A4DA-65A7-4B69-8049-DAEC6B5F5EF5}" dt="2023-12-07T14:58:22.581" v="69" actId="207"/>
          <ac:spMkLst>
            <pc:docMk/>
            <pc:sldMk cId="3358645593" sldId="353"/>
            <ac:spMk id="3" creationId="{F78B6A01-5CD0-C080-08DE-E8C976F2193E}"/>
          </ac:spMkLst>
        </pc:spChg>
        <pc:spChg chg="add del mod">
          <ac:chgData name="Bolormaa Mendbayar" userId="0105e881-bc11-418e-ab24-b0fc61c0e78e" providerId="ADAL" clId="{33C4A4DA-65A7-4B69-8049-DAEC6B5F5EF5}" dt="2023-12-07T15:00:06.639" v="111" actId="478"/>
          <ac:spMkLst>
            <pc:docMk/>
            <pc:sldMk cId="3358645593" sldId="353"/>
            <ac:spMk id="4" creationId="{F80E773C-44B5-7BCC-1E22-28DECDAAD53B}"/>
          </ac:spMkLst>
        </pc:spChg>
        <pc:spChg chg="del mod">
          <ac:chgData name="Bolormaa Mendbayar" userId="0105e881-bc11-418e-ab24-b0fc61c0e78e" providerId="ADAL" clId="{33C4A4DA-65A7-4B69-8049-DAEC6B5F5EF5}" dt="2023-12-07T15:00:10.220" v="112" actId="478"/>
          <ac:spMkLst>
            <pc:docMk/>
            <pc:sldMk cId="3358645593" sldId="353"/>
            <ac:spMk id="7" creationId="{18D1BD37-545A-1D24-D478-AF2596765721}"/>
          </ac:spMkLst>
        </pc:spChg>
        <pc:spChg chg="mod">
          <ac:chgData name="Bolormaa Mendbayar" userId="0105e881-bc11-418e-ab24-b0fc61c0e78e" providerId="ADAL" clId="{33C4A4DA-65A7-4B69-8049-DAEC6B5F5EF5}" dt="2023-12-07T14:52:12.909" v="8"/>
          <ac:spMkLst>
            <pc:docMk/>
            <pc:sldMk cId="3358645593" sldId="353"/>
            <ac:spMk id="8" creationId="{18AF1A45-96E7-8AE8-20C9-11D4E158F93C}"/>
          </ac:spMkLst>
        </pc:spChg>
        <pc:picChg chg="add del mod">
          <ac:chgData name="Bolormaa Mendbayar" userId="0105e881-bc11-418e-ab24-b0fc61c0e78e" providerId="ADAL" clId="{33C4A4DA-65A7-4B69-8049-DAEC6B5F5EF5}" dt="2023-12-07T15:00:06.639" v="111" actId="478"/>
          <ac:picMkLst>
            <pc:docMk/>
            <pc:sldMk cId="3358645593" sldId="353"/>
            <ac:picMk id="9" creationId="{C390ECD6-7611-A0E1-76ED-FC167878E30F}"/>
          </ac:picMkLst>
        </pc:picChg>
      </pc:sldChg>
      <pc:sldChg chg="addSp delSp modSp mod">
        <pc:chgData name="Bolormaa Mendbayar" userId="0105e881-bc11-418e-ab24-b0fc61c0e78e" providerId="ADAL" clId="{33C4A4DA-65A7-4B69-8049-DAEC6B5F5EF5}" dt="2023-12-07T14:57:58.895" v="63" actId="207"/>
        <pc:sldMkLst>
          <pc:docMk/>
          <pc:sldMk cId="960802469" sldId="354"/>
        </pc:sldMkLst>
        <pc:spChg chg="mod">
          <ac:chgData name="Bolormaa Mendbayar" userId="0105e881-bc11-418e-ab24-b0fc61c0e78e" providerId="ADAL" clId="{33C4A4DA-65A7-4B69-8049-DAEC6B5F5EF5}" dt="2023-12-07T14:57:58.895" v="63" actId="207"/>
          <ac:spMkLst>
            <pc:docMk/>
            <pc:sldMk cId="960802469" sldId="354"/>
            <ac:spMk id="2" creationId="{7D58ABCF-B0F6-3B9E-078F-2A8A22C56DAA}"/>
          </ac:spMkLst>
        </pc:spChg>
        <pc:spChg chg="mod">
          <ac:chgData name="Bolormaa Mendbayar" userId="0105e881-bc11-418e-ab24-b0fc61c0e78e" providerId="ADAL" clId="{33C4A4DA-65A7-4B69-8049-DAEC6B5F5EF5}" dt="2023-12-07T14:56:22.639" v="47" actId="20577"/>
          <ac:spMkLst>
            <pc:docMk/>
            <pc:sldMk cId="960802469" sldId="354"/>
            <ac:spMk id="3" creationId="{B90F77A5-9A4F-1583-1DB9-95BA90866C29}"/>
          </ac:spMkLst>
        </pc:spChg>
        <pc:spChg chg="add del mod">
          <ac:chgData name="Bolormaa Mendbayar" userId="0105e881-bc11-418e-ab24-b0fc61c0e78e" providerId="ADAL" clId="{33C4A4DA-65A7-4B69-8049-DAEC6B5F5EF5}" dt="2023-12-07T14:57:54.936" v="62" actId="1076"/>
          <ac:spMkLst>
            <pc:docMk/>
            <pc:sldMk cId="960802469" sldId="354"/>
            <ac:spMk id="4" creationId="{5AC76B71-3E57-E2F3-291A-39B418022AD7}"/>
          </ac:spMkLst>
        </pc:spChg>
        <pc:spChg chg="add del mod">
          <ac:chgData name="Bolormaa Mendbayar" userId="0105e881-bc11-418e-ab24-b0fc61c0e78e" providerId="ADAL" clId="{33C4A4DA-65A7-4B69-8049-DAEC6B5F5EF5}" dt="2023-12-07T14:56:36.280" v="51" actId="478"/>
          <ac:spMkLst>
            <pc:docMk/>
            <pc:sldMk cId="960802469" sldId="354"/>
            <ac:spMk id="6" creationId="{04CBC442-8D68-2265-5787-5863396ED7FD}"/>
          </ac:spMkLst>
        </pc:spChg>
        <pc:spChg chg="add del mod">
          <ac:chgData name="Bolormaa Mendbayar" userId="0105e881-bc11-418e-ab24-b0fc61c0e78e" providerId="ADAL" clId="{33C4A4DA-65A7-4B69-8049-DAEC6B5F5EF5}" dt="2023-12-07T14:56:41.956" v="53" actId="478"/>
          <ac:spMkLst>
            <pc:docMk/>
            <pc:sldMk cId="960802469" sldId="354"/>
            <ac:spMk id="8" creationId="{9FD40468-444D-FC43-46EC-BB00C1D77C81}"/>
          </ac:spMkLst>
        </pc:spChg>
        <pc:spChg chg="add del mod">
          <ac:chgData name="Bolormaa Mendbayar" userId="0105e881-bc11-418e-ab24-b0fc61c0e78e" providerId="ADAL" clId="{33C4A4DA-65A7-4B69-8049-DAEC6B5F5EF5}" dt="2023-12-07T14:57:24.124" v="56" actId="478"/>
          <ac:spMkLst>
            <pc:docMk/>
            <pc:sldMk cId="960802469" sldId="354"/>
            <ac:spMk id="10" creationId="{4E82E8A6-55A2-0873-F5A8-AA0327D20B33}"/>
          </ac:spMkLst>
        </pc:spChg>
        <pc:spChg chg="add del mod">
          <ac:chgData name="Bolormaa Mendbayar" userId="0105e881-bc11-418e-ab24-b0fc61c0e78e" providerId="ADAL" clId="{33C4A4DA-65A7-4B69-8049-DAEC6B5F5EF5}" dt="2023-12-07T14:57:45.951" v="61" actId="478"/>
          <ac:spMkLst>
            <pc:docMk/>
            <pc:sldMk cId="960802469" sldId="354"/>
            <ac:spMk id="12" creationId="{F76BE3DE-E81F-1525-BEBA-1C794147A9E0}"/>
          </ac:spMkLst>
        </pc:spChg>
        <pc:spChg chg="del mod">
          <ac:chgData name="Bolormaa Mendbayar" userId="0105e881-bc11-418e-ab24-b0fc61c0e78e" providerId="ADAL" clId="{33C4A4DA-65A7-4B69-8049-DAEC6B5F5EF5}" dt="2023-12-07T14:56:25.379" v="48" actId="478"/>
          <ac:spMkLst>
            <pc:docMk/>
            <pc:sldMk cId="960802469" sldId="354"/>
            <ac:spMk id="17" creationId="{51D17EAA-BAAD-6B17-CF45-131271883A11}"/>
          </ac:spMkLst>
        </pc:spChg>
        <pc:spChg chg="mod">
          <ac:chgData name="Bolormaa Mendbayar" userId="0105e881-bc11-418e-ab24-b0fc61c0e78e" providerId="ADAL" clId="{33C4A4DA-65A7-4B69-8049-DAEC6B5F5EF5}" dt="2023-12-07T14:52:12.909" v="8"/>
          <ac:spMkLst>
            <pc:docMk/>
            <pc:sldMk cId="960802469" sldId="354"/>
            <ac:spMk id="18" creationId="{D496E54F-9038-30CB-FB21-11F164E02FBE}"/>
          </ac:spMkLst>
        </pc:spChg>
      </pc:sldChg>
      <pc:sldChg chg="modSp mod">
        <pc:chgData name="Bolormaa Mendbayar" userId="0105e881-bc11-418e-ab24-b0fc61c0e78e" providerId="ADAL" clId="{33C4A4DA-65A7-4B69-8049-DAEC6B5F5EF5}" dt="2023-12-07T14:59:03.824" v="72" actId="207"/>
        <pc:sldMkLst>
          <pc:docMk/>
          <pc:sldMk cId="1804837061" sldId="355"/>
        </pc:sldMkLst>
        <pc:spChg chg="mod">
          <ac:chgData name="Bolormaa Mendbayar" userId="0105e881-bc11-418e-ab24-b0fc61c0e78e" providerId="ADAL" clId="{33C4A4DA-65A7-4B69-8049-DAEC6B5F5EF5}" dt="2023-12-07T14:59:03.824" v="72" actId="207"/>
          <ac:spMkLst>
            <pc:docMk/>
            <pc:sldMk cId="1804837061" sldId="355"/>
            <ac:spMk id="3" creationId="{0E3A9D2F-8270-32AD-600A-22C6D242BF5D}"/>
          </ac:spMkLst>
        </pc:spChg>
        <pc:spChg chg="mod">
          <ac:chgData name="Bolormaa Mendbayar" userId="0105e881-bc11-418e-ab24-b0fc61c0e78e" providerId="ADAL" clId="{33C4A4DA-65A7-4B69-8049-DAEC6B5F5EF5}" dt="2023-12-07T14:52:12.909" v="8"/>
          <ac:spMkLst>
            <pc:docMk/>
            <pc:sldMk cId="1804837061" sldId="355"/>
            <ac:spMk id="4" creationId="{D9C3D514-EDC5-B943-AAF3-6E349C93261E}"/>
          </ac:spMkLst>
        </pc:spChg>
        <pc:spChg chg="mod">
          <ac:chgData name="Bolormaa Mendbayar" userId="0105e881-bc11-418e-ab24-b0fc61c0e78e" providerId="ADAL" clId="{33C4A4DA-65A7-4B69-8049-DAEC6B5F5EF5}" dt="2023-12-07T14:52:12.909" v="8"/>
          <ac:spMkLst>
            <pc:docMk/>
            <pc:sldMk cId="1804837061" sldId="355"/>
            <ac:spMk id="5" creationId="{D72C6054-9C70-06B3-9FA2-BF153EA769C3}"/>
          </ac:spMkLst>
        </pc:spChg>
      </pc:sldChg>
    </pc:docChg>
  </pc:docChgLst>
  <pc:docChgLst>
    <pc:chgData name="Akash Narayan Pal" userId="S::x22211420@student.ncirl.ie::b57892d9-4952-42e8-b88d-31f987161a4b" providerId="AD" clId="Web-{9605AC26-784B-345B-8C27-98927A07CFDA}"/>
    <pc:docChg chg="addSld delSld modSld">
      <pc:chgData name="Akash Narayan Pal" userId="S::x22211420@student.ncirl.ie::b57892d9-4952-42e8-b88d-31f987161a4b" providerId="AD" clId="Web-{9605AC26-784B-345B-8C27-98927A07CFDA}" dt="2023-12-06T22:16:51.363" v="115" actId="20577"/>
      <pc:docMkLst>
        <pc:docMk/>
      </pc:docMkLst>
      <pc:sldChg chg="addSp delSp modSp mod modClrScheme chgLayout">
        <pc:chgData name="Akash Narayan Pal" userId="S::x22211420@student.ncirl.ie::b57892d9-4952-42e8-b88d-31f987161a4b" providerId="AD" clId="Web-{9605AC26-784B-345B-8C27-98927A07CFDA}" dt="2023-12-06T22:04:59.978" v="107" actId="14100"/>
        <pc:sldMkLst>
          <pc:docMk/>
          <pc:sldMk cId="3999271791" sldId="344"/>
        </pc:sldMkLst>
        <pc:spChg chg="del mod">
          <ac:chgData name="Akash Narayan Pal" userId="S::x22211420@student.ncirl.ie::b57892d9-4952-42e8-b88d-31f987161a4b" providerId="AD" clId="Web-{9605AC26-784B-345B-8C27-98927A07CFDA}" dt="2023-12-06T21:59:15.573" v="41"/>
          <ac:spMkLst>
            <pc:docMk/>
            <pc:sldMk cId="3999271791" sldId="344"/>
            <ac:spMk id="2" creationId="{2BE99A48-AF8C-3538-CC7B-DC7F509AD7BA}"/>
          </ac:spMkLst>
        </pc:spChg>
        <pc:spChg chg="del mod">
          <ac:chgData name="Akash Narayan Pal" userId="S::x22211420@student.ncirl.ie::b57892d9-4952-42e8-b88d-31f987161a4b" providerId="AD" clId="Web-{9605AC26-784B-345B-8C27-98927A07CFDA}" dt="2023-12-06T21:59:15.573" v="41"/>
          <ac:spMkLst>
            <pc:docMk/>
            <pc:sldMk cId="3999271791" sldId="344"/>
            <ac:spMk id="3" creationId="{38AA910A-A120-0EC4-A6BF-AE39C189C282}"/>
          </ac:spMkLst>
        </pc:spChg>
        <pc:spChg chg="add del mod">
          <ac:chgData name="Akash Narayan Pal" userId="S::x22211420@student.ncirl.ie::b57892d9-4952-42e8-b88d-31f987161a4b" providerId="AD" clId="Web-{9605AC26-784B-345B-8C27-98927A07CFDA}" dt="2023-12-06T21:59:15.573" v="41"/>
          <ac:spMkLst>
            <pc:docMk/>
            <pc:sldMk cId="3999271791" sldId="344"/>
            <ac:spMk id="5" creationId="{D3D96F91-51A8-E42E-1A97-220E26234D00}"/>
          </ac:spMkLst>
        </pc:spChg>
        <pc:spChg chg="add del mod">
          <ac:chgData name="Akash Narayan Pal" userId="S::x22211420@student.ncirl.ie::b57892d9-4952-42e8-b88d-31f987161a4b" providerId="AD" clId="Web-{9605AC26-784B-345B-8C27-98927A07CFDA}" dt="2023-12-06T21:59:15.573" v="41"/>
          <ac:spMkLst>
            <pc:docMk/>
            <pc:sldMk cId="3999271791" sldId="344"/>
            <ac:spMk id="8" creationId="{BB1B8410-8685-FC23-ABF6-531CD1CC615C}"/>
          </ac:spMkLst>
        </pc:spChg>
        <pc:spChg chg="add del mod">
          <ac:chgData name="Akash Narayan Pal" userId="S::x22211420@student.ncirl.ie::b57892d9-4952-42e8-b88d-31f987161a4b" providerId="AD" clId="Web-{9605AC26-784B-345B-8C27-98927A07CFDA}" dt="2023-12-06T21:59:15.573" v="41"/>
          <ac:spMkLst>
            <pc:docMk/>
            <pc:sldMk cId="3999271791" sldId="344"/>
            <ac:spMk id="10" creationId="{6177361A-CB6F-7EBD-F2A9-208F3BF74FAF}"/>
          </ac:spMkLst>
        </pc:spChg>
        <pc:spChg chg="del mod">
          <ac:chgData name="Akash Narayan Pal" userId="S::x22211420@student.ncirl.ie::b57892d9-4952-42e8-b88d-31f987161a4b" providerId="AD" clId="Web-{9605AC26-784B-345B-8C27-98927A07CFDA}" dt="2023-12-06T21:59:15.573" v="41"/>
          <ac:spMkLst>
            <pc:docMk/>
            <pc:sldMk cId="3999271791" sldId="344"/>
            <ac:spMk id="11" creationId="{4A727348-E2D5-31F9-9079-A67B2E0BCFE8}"/>
          </ac:spMkLst>
        </pc:spChg>
        <pc:spChg chg="mod">
          <ac:chgData name="Akash Narayan Pal" userId="S::x22211420@student.ncirl.ie::b57892d9-4952-42e8-b88d-31f987161a4b" providerId="AD" clId="Web-{9605AC26-784B-345B-8C27-98927A07CFDA}" dt="2023-12-06T21:59:15.573" v="41"/>
          <ac:spMkLst>
            <pc:docMk/>
            <pc:sldMk cId="3999271791" sldId="344"/>
            <ac:spMk id="12" creationId="{761D5C1B-39FE-2949-16D4-283AB532DBE1}"/>
          </ac:spMkLst>
        </pc:spChg>
        <pc:spChg chg="del mod">
          <ac:chgData name="Akash Narayan Pal" userId="S::x22211420@student.ncirl.ie::b57892d9-4952-42e8-b88d-31f987161a4b" providerId="AD" clId="Web-{9605AC26-784B-345B-8C27-98927A07CFDA}" dt="2023-12-06T21:59:23.652" v="43"/>
          <ac:spMkLst>
            <pc:docMk/>
            <pc:sldMk cId="3999271791" sldId="344"/>
            <ac:spMk id="15" creationId="{9D43317E-04AE-8A42-2E1E-78558C94894B}"/>
          </ac:spMkLst>
        </pc:spChg>
        <pc:spChg chg="del mod">
          <ac:chgData name="Akash Narayan Pal" userId="S::x22211420@student.ncirl.ie::b57892d9-4952-42e8-b88d-31f987161a4b" providerId="AD" clId="Web-{9605AC26-784B-345B-8C27-98927A07CFDA}" dt="2023-12-06T21:50:57.805" v="9"/>
          <ac:spMkLst>
            <pc:docMk/>
            <pc:sldMk cId="3999271791" sldId="344"/>
            <ac:spMk id="17" creationId="{DD66CB57-F1E3-AEE5-6295-CFD0A1778CB2}"/>
          </ac:spMkLst>
        </pc:spChg>
        <pc:spChg chg="add mod">
          <ac:chgData name="Akash Narayan Pal" userId="S::x22211420@student.ncirl.ie::b57892d9-4952-42e8-b88d-31f987161a4b" providerId="AD" clId="Web-{9605AC26-784B-345B-8C27-98927A07CFDA}" dt="2023-12-06T22:04:59.978" v="107" actId="14100"/>
          <ac:spMkLst>
            <pc:docMk/>
            <pc:sldMk cId="3999271791" sldId="344"/>
            <ac:spMk id="20" creationId="{0E62C510-3005-76B3-4483-EB3BDC9D9AE7}"/>
          </ac:spMkLst>
        </pc:spChg>
        <pc:spChg chg="add mod">
          <ac:chgData name="Akash Narayan Pal" userId="S::x22211420@student.ncirl.ie::b57892d9-4952-42e8-b88d-31f987161a4b" providerId="AD" clId="Web-{9605AC26-784B-345B-8C27-98927A07CFDA}" dt="2023-12-06T22:00:30.685" v="55" actId="1076"/>
          <ac:spMkLst>
            <pc:docMk/>
            <pc:sldMk cId="3999271791" sldId="344"/>
            <ac:spMk id="22" creationId="{BD957FF7-42D0-8240-6519-61D5FCCC0553}"/>
          </ac:spMkLst>
        </pc:spChg>
        <pc:graphicFrameChg chg="del">
          <ac:chgData name="Akash Narayan Pal" userId="S::x22211420@student.ncirl.ie::b57892d9-4952-42e8-b88d-31f987161a4b" providerId="AD" clId="Web-{9605AC26-784B-345B-8C27-98927A07CFDA}" dt="2023-12-06T21:50:52.477" v="7"/>
          <ac:graphicFrameMkLst>
            <pc:docMk/>
            <pc:sldMk cId="3999271791" sldId="344"/>
            <ac:graphicFrameMk id="7" creationId="{D3E2117A-C55B-18A7-23E9-67CAA3D4165B}"/>
          </ac:graphicFrameMkLst>
        </pc:graphicFrameChg>
        <pc:graphicFrameChg chg="del">
          <ac:chgData name="Akash Narayan Pal" userId="S::x22211420@student.ncirl.ie::b57892d9-4952-42e8-b88d-31f987161a4b" providerId="AD" clId="Web-{9605AC26-784B-345B-8C27-98927A07CFDA}" dt="2023-12-06T21:51:02.915" v="11"/>
          <ac:graphicFrameMkLst>
            <pc:docMk/>
            <pc:sldMk cId="3999271791" sldId="344"/>
            <ac:graphicFrameMk id="13" creationId="{8011876D-CAF0-A4BF-610A-0E0D92F97A2F}"/>
          </ac:graphicFrameMkLst>
        </pc:graphicFrameChg>
        <pc:graphicFrameChg chg="del">
          <ac:chgData name="Akash Narayan Pal" userId="S::x22211420@student.ncirl.ie::b57892d9-4952-42e8-b88d-31f987161a4b" providerId="AD" clId="Web-{9605AC26-784B-345B-8C27-98927A07CFDA}" dt="2023-12-06T21:51:00.993" v="10"/>
          <ac:graphicFrameMkLst>
            <pc:docMk/>
            <pc:sldMk cId="3999271791" sldId="344"/>
            <ac:graphicFrameMk id="16" creationId="{A2160708-EA0B-E785-CFFE-07004D5BEF9C}"/>
          </ac:graphicFrameMkLst>
        </pc:graphicFrameChg>
        <pc:picChg chg="add mod">
          <ac:chgData name="Akash Narayan Pal" userId="S::x22211420@student.ncirl.ie::b57892d9-4952-42e8-b88d-31f987161a4b" providerId="AD" clId="Web-{9605AC26-784B-345B-8C27-98927A07CFDA}" dt="2023-12-06T22:00:59.983" v="60" actId="14100"/>
          <ac:picMkLst>
            <pc:docMk/>
            <pc:sldMk cId="3999271791" sldId="344"/>
            <ac:picMk id="14" creationId="{2A4854B4-9676-5F3A-03F8-74E183CAA669}"/>
          </ac:picMkLst>
        </pc:picChg>
      </pc:sldChg>
      <pc:sldChg chg="addSp delSp modSp del">
        <pc:chgData name="Akash Narayan Pal" userId="S::x22211420@student.ncirl.ie::b57892d9-4952-42e8-b88d-31f987161a4b" providerId="AD" clId="Web-{9605AC26-784B-345B-8C27-98927A07CFDA}" dt="2023-12-06T22:16:43.707" v="114"/>
        <pc:sldMkLst>
          <pc:docMk/>
          <pc:sldMk cId="2125518081" sldId="345"/>
        </pc:sldMkLst>
        <pc:spChg chg="mod">
          <ac:chgData name="Akash Narayan Pal" userId="S::x22211420@student.ncirl.ie::b57892d9-4952-42e8-b88d-31f987161a4b" providerId="AD" clId="Web-{9605AC26-784B-345B-8C27-98927A07CFDA}" dt="2023-12-06T22:03:03.380" v="81" actId="20577"/>
          <ac:spMkLst>
            <pc:docMk/>
            <pc:sldMk cId="2125518081" sldId="345"/>
            <ac:spMk id="2" creationId="{1A4D57C4-CC71-1F01-828C-BC1B630951E6}"/>
          </ac:spMkLst>
        </pc:spChg>
        <pc:spChg chg="add mod">
          <ac:chgData name="Akash Narayan Pal" userId="S::x22211420@student.ncirl.ie::b57892d9-4952-42e8-b88d-31f987161a4b" providerId="AD" clId="Web-{9605AC26-784B-345B-8C27-98927A07CFDA}" dt="2023-12-06T22:02:12.566" v="76"/>
          <ac:spMkLst>
            <pc:docMk/>
            <pc:sldMk cId="2125518081" sldId="345"/>
            <ac:spMk id="4" creationId="{6EFFE9B3-26E0-39B2-5F8E-665A520A288B}"/>
          </ac:spMkLst>
        </pc:spChg>
        <pc:spChg chg="add del mod">
          <ac:chgData name="Akash Narayan Pal" userId="S::x22211420@student.ncirl.ie::b57892d9-4952-42e8-b88d-31f987161a4b" providerId="AD" clId="Web-{9605AC26-784B-345B-8C27-98927A07CFDA}" dt="2023-12-06T22:02:24.863" v="79"/>
          <ac:spMkLst>
            <pc:docMk/>
            <pc:sldMk cId="2125518081" sldId="345"/>
            <ac:spMk id="11" creationId="{F539D85B-8A8E-7C10-ECE9-5D2D5C3C1405}"/>
          </ac:spMkLst>
        </pc:spChg>
        <pc:spChg chg="add mod">
          <ac:chgData name="Akash Narayan Pal" userId="S::x22211420@student.ncirl.ie::b57892d9-4952-42e8-b88d-31f987161a4b" providerId="AD" clId="Web-{9605AC26-784B-345B-8C27-98927A07CFDA}" dt="2023-12-06T22:02:38.817" v="80"/>
          <ac:spMkLst>
            <pc:docMk/>
            <pc:sldMk cId="2125518081" sldId="345"/>
            <ac:spMk id="13" creationId="{A351A831-91DF-16E5-D1E1-02F4450E3AAE}"/>
          </ac:spMkLst>
        </pc:spChg>
        <pc:graphicFrameChg chg="add del mod modGraphic">
          <ac:chgData name="Akash Narayan Pal" userId="S::x22211420@student.ncirl.ie::b57892d9-4952-42e8-b88d-31f987161a4b" providerId="AD" clId="Web-{9605AC26-784B-345B-8C27-98927A07CFDA}" dt="2023-12-06T22:02:38.817" v="80"/>
          <ac:graphicFrameMkLst>
            <pc:docMk/>
            <pc:sldMk cId="2125518081" sldId="345"/>
            <ac:graphicFrameMk id="7" creationId="{DE54752B-AA4A-2858-E49D-001BBB4BE89E}"/>
          </ac:graphicFrameMkLst>
        </pc:graphicFrameChg>
        <pc:picChg chg="del">
          <ac:chgData name="Akash Narayan Pal" userId="S::x22211420@student.ncirl.ie::b57892d9-4952-42e8-b88d-31f987161a4b" providerId="AD" clId="Web-{9605AC26-784B-345B-8C27-98927A07CFDA}" dt="2023-12-06T22:02:12.566" v="76"/>
          <ac:picMkLst>
            <pc:docMk/>
            <pc:sldMk cId="2125518081" sldId="345"/>
            <ac:picMk id="6" creationId="{97D71695-157C-EEBE-121C-B6B6F4290871}"/>
          </ac:picMkLst>
        </pc:picChg>
      </pc:sldChg>
      <pc:sldChg chg="modSp">
        <pc:chgData name="Akash Narayan Pal" userId="S::x22211420@student.ncirl.ie::b57892d9-4952-42e8-b88d-31f987161a4b" providerId="AD" clId="Web-{9605AC26-784B-345B-8C27-98927A07CFDA}" dt="2023-12-06T22:04:12.664" v="96" actId="20577"/>
        <pc:sldMkLst>
          <pc:docMk/>
          <pc:sldMk cId="3049025764" sldId="348"/>
        </pc:sldMkLst>
        <pc:spChg chg="mod">
          <ac:chgData name="Akash Narayan Pal" userId="S::x22211420@student.ncirl.ie::b57892d9-4952-42e8-b88d-31f987161a4b" providerId="AD" clId="Web-{9605AC26-784B-345B-8C27-98927A07CFDA}" dt="2023-12-06T22:04:12.664" v="96" actId="20577"/>
          <ac:spMkLst>
            <pc:docMk/>
            <pc:sldMk cId="3049025764" sldId="348"/>
            <ac:spMk id="8" creationId="{1551A61E-D0BA-E69D-4187-64D7E6E9DAD7}"/>
          </ac:spMkLst>
        </pc:spChg>
      </pc:sldChg>
      <pc:sldChg chg="modSp">
        <pc:chgData name="Akash Narayan Pal" userId="S::x22211420@student.ncirl.ie::b57892d9-4952-42e8-b88d-31f987161a4b" providerId="AD" clId="Web-{9605AC26-784B-345B-8C27-98927A07CFDA}" dt="2023-12-06T22:04:20.071" v="98" actId="20577"/>
        <pc:sldMkLst>
          <pc:docMk/>
          <pc:sldMk cId="1250634373" sldId="349"/>
        </pc:sldMkLst>
        <pc:spChg chg="mod">
          <ac:chgData name="Akash Narayan Pal" userId="S::x22211420@student.ncirl.ie::b57892d9-4952-42e8-b88d-31f987161a4b" providerId="AD" clId="Web-{9605AC26-784B-345B-8C27-98927A07CFDA}" dt="2023-12-06T22:04:20.071" v="98" actId="20577"/>
          <ac:spMkLst>
            <pc:docMk/>
            <pc:sldMk cId="1250634373" sldId="349"/>
            <ac:spMk id="7" creationId="{3F815E7E-2D0E-28B3-AD37-FA56078C38D0}"/>
          </ac:spMkLst>
        </pc:spChg>
      </pc:sldChg>
      <pc:sldChg chg="modSp">
        <pc:chgData name="Akash Narayan Pal" userId="S::x22211420@student.ncirl.ie::b57892d9-4952-42e8-b88d-31f987161a4b" providerId="AD" clId="Web-{9605AC26-784B-345B-8C27-98927A07CFDA}" dt="2023-12-06T22:15:56.940" v="113" actId="20577"/>
        <pc:sldMkLst>
          <pc:docMk/>
          <pc:sldMk cId="79002458" sldId="350"/>
        </pc:sldMkLst>
        <pc:spChg chg="mod">
          <ac:chgData name="Akash Narayan Pal" userId="S::x22211420@student.ncirl.ie::b57892d9-4952-42e8-b88d-31f987161a4b" providerId="AD" clId="Web-{9605AC26-784B-345B-8C27-98927A07CFDA}" dt="2023-12-06T22:15:53.596" v="112" actId="20577"/>
          <ac:spMkLst>
            <pc:docMk/>
            <pc:sldMk cId="79002458" sldId="350"/>
            <ac:spMk id="3" creationId="{16F47B4A-0538-FAD8-7A24-931BA48AE070}"/>
          </ac:spMkLst>
        </pc:spChg>
        <pc:spChg chg="mod">
          <ac:chgData name="Akash Narayan Pal" userId="S::x22211420@student.ncirl.ie::b57892d9-4952-42e8-b88d-31f987161a4b" providerId="AD" clId="Web-{9605AC26-784B-345B-8C27-98927A07CFDA}" dt="2023-12-06T22:15:56.940" v="113" actId="20577"/>
          <ac:spMkLst>
            <pc:docMk/>
            <pc:sldMk cId="79002458" sldId="350"/>
            <ac:spMk id="6" creationId="{8CE2A5A3-7F4E-23A2-DAD7-C562FEDBBE76}"/>
          </ac:spMkLst>
        </pc:spChg>
      </pc:sldChg>
      <pc:sldChg chg="modSp">
        <pc:chgData name="Akash Narayan Pal" userId="S::x22211420@student.ncirl.ie::b57892d9-4952-42e8-b88d-31f987161a4b" providerId="AD" clId="Web-{9605AC26-784B-345B-8C27-98927A07CFDA}" dt="2023-12-06T22:04:07.851" v="95" actId="20577"/>
        <pc:sldMkLst>
          <pc:docMk/>
          <pc:sldMk cId="3984182267" sldId="352"/>
        </pc:sldMkLst>
        <pc:spChg chg="mod">
          <ac:chgData name="Akash Narayan Pal" userId="S::x22211420@student.ncirl.ie::b57892d9-4952-42e8-b88d-31f987161a4b" providerId="AD" clId="Web-{9605AC26-784B-345B-8C27-98927A07CFDA}" dt="2023-12-06T22:04:07.851" v="95" actId="20577"/>
          <ac:spMkLst>
            <pc:docMk/>
            <pc:sldMk cId="3984182267" sldId="352"/>
            <ac:spMk id="10" creationId="{DD2A3633-9718-8A40-B15C-581BB873165D}"/>
          </ac:spMkLst>
        </pc:spChg>
        <pc:picChg chg="mod">
          <ac:chgData name="Akash Narayan Pal" userId="S::x22211420@student.ncirl.ie::b57892d9-4952-42e8-b88d-31f987161a4b" providerId="AD" clId="Web-{9605AC26-784B-345B-8C27-98927A07CFDA}" dt="2023-12-06T22:04:02.007" v="83" actId="14100"/>
          <ac:picMkLst>
            <pc:docMk/>
            <pc:sldMk cId="3984182267" sldId="352"/>
            <ac:picMk id="15" creationId="{AEE7589D-BD37-6010-5C4A-00C126D585A5}"/>
          </ac:picMkLst>
        </pc:picChg>
      </pc:sldChg>
      <pc:sldChg chg="modSp">
        <pc:chgData name="Akash Narayan Pal" userId="S::x22211420@student.ncirl.ie::b57892d9-4952-42e8-b88d-31f987161a4b" providerId="AD" clId="Web-{9605AC26-784B-345B-8C27-98927A07CFDA}" dt="2023-12-06T22:04:38.056" v="99" actId="20577"/>
        <pc:sldMkLst>
          <pc:docMk/>
          <pc:sldMk cId="3358645593" sldId="353"/>
        </pc:sldMkLst>
        <pc:spChg chg="mod">
          <ac:chgData name="Akash Narayan Pal" userId="S::x22211420@student.ncirl.ie::b57892d9-4952-42e8-b88d-31f987161a4b" providerId="AD" clId="Web-{9605AC26-784B-345B-8C27-98927A07CFDA}" dt="2023-12-06T22:04:38.056" v="99" actId="20577"/>
          <ac:spMkLst>
            <pc:docMk/>
            <pc:sldMk cId="3358645593" sldId="353"/>
            <ac:spMk id="7" creationId="{18D1BD37-545A-1D24-D478-AF2596765721}"/>
          </ac:spMkLst>
        </pc:spChg>
        <pc:picChg chg="mod">
          <ac:chgData name="Akash Narayan Pal" userId="S::x22211420@student.ncirl.ie::b57892d9-4952-42e8-b88d-31f987161a4b" providerId="AD" clId="Web-{9605AC26-784B-345B-8C27-98927A07CFDA}" dt="2023-12-06T21:50:10.631" v="5" actId="14100"/>
          <ac:picMkLst>
            <pc:docMk/>
            <pc:sldMk cId="3358645593" sldId="353"/>
            <ac:picMk id="9" creationId="{C390ECD6-7611-A0E1-76ED-FC167878E30F}"/>
          </ac:picMkLst>
        </pc:picChg>
      </pc:sldChg>
      <pc:sldChg chg="modSp">
        <pc:chgData name="Akash Narayan Pal" userId="S::x22211420@student.ncirl.ie::b57892d9-4952-42e8-b88d-31f987161a4b" providerId="AD" clId="Web-{9605AC26-784B-345B-8C27-98927A07CFDA}" dt="2023-12-06T22:16:51.363" v="115" actId="20577"/>
        <pc:sldMkLst>
          <pc:docMk/>
          <pc:sldMk cId="960802469" sldId="354"/>
        </pc:sldMkLst>
        <pc:spChg chg="mod">
          <ac:chgData name="Akash Narayan Pal" userId="S::x22211420@student.ncirl.ie::b57892d9-4952-42e8-b88d-31f987161a4b" providerId="AD" clId="Web-{9605AC26-784B-345B-8C27-98927A07CFDA}" dt="2023-12-06T22:16:51.363" v="115" actId="20577"/>
          <ac:spMkLst>
            <pc:docMk/>
            <pc:sldMk cId="960802469" sldId="354"/>
            <ac:spMk id="17" creationId="{51D17EAA-BAAD-6B17-CF45-131271883A11}"/>
          </ac:spMkLst>
        </pc:spChg>
      </pc:sldChg>
      <pc:sldChg chg="addSp delSp modSp new">
        <pc:chgData name="Akash Narayan Pal" userId="S::x22211420@student.ncirl.ie::b57892d9-4952-42e8-b88d-31f987161a4b" providerId="AD" clId="Web-{9605AC26-784B-345B-8C27-98927A07CFDA}" dt="2023-12-06T21:58:24.368" v="40" actId="20577"/>
        <pc:sldMkLst>
          <pc:docMk/>
          <pc:sldMk cId="1804837061" sldId="355"/>
        </pc:sldMkLst>
        <pc:spChg chg="del">
          <ac:chgData name="Akash Narayan Pal" userId="S::x22211420@student.ncirl.ie::b57892d9-4952-42e8-b88d-31f987161a4b" providerId="AD" clId="Web-{9605AC26-784B-345B-8C27-98927A07CFDA}" dt="2023-12-06T21:55:49.988" v="21"/>
          <ac:spMkLst>
            <pc:docMk/>
            <pc:sldMk cId="1804837061" sldId="355"/>
            <ac:spMk id="2" creationId="{8A7CA4D6-7E49-97CE-FA6B-EBF053741664}"/>
          </ac:spMkLst>
        </pc:spChg>
        <pc:spChg chg="mod">
          <ac:chgData name="Akash Narayan Pal" userId="S::x22211420@student.ncirl.ie::b57892d9-4952-42e8-b88d-31f987161a4b" providerId="AD" clId="Web-{9605AC26-784B-345B-8C27-98927A07CFDA}" dt="2023-12-06T21:58:24.368" v="40" actId="20577"/>
          <ac:spMkLst>
            <pc:docMk/>
            <pc:sldMk cId="1804837061" sldId="355"/>
            <ac:spMk id="3" creationId="{0E3A9D2F-8270-32AD-600A-22C6D242BF5D}"/>
          </ac:spMkLst>
        </pc:spChg>
        <pc:spChg chg="mod">
          <ac:chgData name="Akash Narayan Pal" userId="S::x22211420@student.ncirl.ie::b57892d9-4952-42e8-b88d-31f987161a4b" providerId="AD" clId="Web-{9605AC26-784B-345B-8C27-98927A07CFDA}" dt="2023-12-06T21:56:15.926" v="27" actId="20577"/>
          <ac:spMkLst>
            <pc:docMk/>
            <pc:sldMk cId="1804837061" sldId="355"/>
            <ac:spMk id="4" creationId="{D9C3D514-EDC5-B943-AAF3-6E349C93261E}"/>
          </ac:spMkLst>
        </pc:spChg>
        <pc:picChg chg="add mod ord">
          <ac:chgData name="Akash Narayan Pal" userId="S::x22211420@student.ncirl.ie::b57892d9-4952-42e8-b88d-31f987161a4b" providerId="AD" clId="Web-{9605AC26-784B-345B-8C27-98927A07CFDA}" dt="2023-12-06T21:58:09.493" v="33" actId="14100"/>
          <ac:picMkLst>
            <pc:docMk/>
            <pc:sldMk cId="1804837061" sldId="355"/>
            <ac:picMk id="6" creationId="{15F4BB4F-C00A-C3FE-3F9A-4CD9342E14F6}"/>
          </ac:picMkLst>
        </pc:picChg>
      </pc:sldChg>
    </pc:docChg>
  </pc:docChgLst>
</pc:chgInfo>
</file>

<file path=ppt/media/hdphoto1.wdp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0268991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397470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039401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5387934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543171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79019823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868354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585383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94485"/>
      </p:ext>
    </p:extLst>
  </p:cSld>
  <p:clrMapOvr>
    <a:masterClrMapping/>
  </p:clrMapOvr>
  <p:hf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22200535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>
              <a:solidFill>
                <a:schemeClr val="bg1"/>
              </a:solidFill>
            </a:endParaRPr>
          </a:p>
          <a:p>
            <a:endParaRPr lang="en-US">
              <a:solidFill>
                <a:schemeClr val="bg1"/>
              </a:solidFill>
            </a:endParaRPr>
          </a:p>
          <a:p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9010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748166"/>
      </p:ext>
    </p:extLst>
  </p:cSld>
  <p:clrMapOvr>
    <a:masterClrMapping/>
  </p:clrMapOvr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0083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572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4351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567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26072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40852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351669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843278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702193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331284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975541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991586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r>
              <a:rPr lang="en-US"/>
              <a:t>Scientific findings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5033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  <p:sldLayoutId id="2147483685" r:id="rId18"/>
    <p:sldLayoutId id="2147483686" r:id="rId19"/>
    <p:sldLayoutId id="2147483687" r:id="rId20"/>
    <p:sldLayoutId id="2147483688" r:id="rId21"/>
    <p:sldLayoutId id="2147483689" r:id="rId22"/>
    <p:sldLayoutId id="2147483690" r:id="rId23"/>
    <p:sldLayoutId id="2147483691" r:id="rId24"/>
    <p:sldLayoutId id="2147483659" r:id="rId25"/>
    <p:sldLayoutId id="2147483660" r:id="rId2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ack and white logo&#10;&#10;Description automatically generated">
            <a:extLst>
              <a:ext uri="{FF2B5EF4-FFF2-40B4-BE49-F238E27FC236}">
                <a16:creationId xmlns:a16="http://schemas.microsoft.com/office/drawing/2014/main" id="{EDAE5631-F30A-F78F-EAA6-6E53BB08F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5435" y="0"/>
            <a:ext cx="8101264" cy="45569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Analysis 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673516" y="5532550"/>
            <a:ext cx="5518484" cy="1323440"/>
          </a:xfrm>
          <a:solidFill>
            <a:schemeClr val="tx1"/>
          </a:solidFill>
        </p:spPr>
        <p:txBody>
          <a:bodyPr/>
          <a:lstStyle/>
          <a:p>
            <a:r>
              <a:rPr lang="en-US" dirty="0"/>
              <a:t>X23176725 Bolormaa Mendbayar</a:t>
            </a:r>
          </a:p>
          <a:p>
            <a:r>
              <a:rPr lang="en-US" dirty="0"/>
              <a:t>X22211420 Akash Narayan Pal</a:t>
            </a:r>
          </a:p>
          <a:p>
            <a:r>
              <a:rPr lang="en-US" dirty="0"/>
              <a:t>X22198121 Mitali Vilas </a:t>
            </a:r>
            <a:r>
              <a:rPr lang="en-US" dirty="0" err="1"/>
              <a:t>Sopte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B1957BD6-4CA1-9154-C41C-7B023D766192}"/>
              </a:ext>
            </a:extLst>
          </p:cNvPr>
          <p:cNvSpPr txBox="1">
            <a:spLocks/>
          </p:cNvSpPr>
          <p:nvPr/>
        </p:nvSpPr>
        <p:spPr>
          <a:xfrm>
            <a:off x="0" y="5534560"/>
            <a:ext cx="4780547" cy="1323440"/>
          </a:xfrm>
          <a:prstGeom prst="rect">
            <a:avLst/>
          </a:prstGeom>
          <a:solidFill>
            <a:schemeClr val="tx1"/>
          </a:solidFill>
        </p:spPr>
        <p:txBody>
          <a:bodyPr vert="horz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0" i="0" kern="1200" spc="3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MSc Data Analytics </a:t>
            </a:r>
          </a:p>
          <a:p>
            <a:r>
              <a:rPr lang="en-US" dirty="0"/>
              <a:t>Business Intelligence and</a:t>
            </a:r>
          </a:p>
          <a:p>
            <a:r>
              <a:rPr lang="en-US" dirty="0"/>
              <a:t> Business Analytics</a:t>
            </a:r>
          </a:p>
          <a:p>
            <a:r>
              <a:rPr lang="en-US" dirty="0"/>
              <a:t> 2023/2024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Outline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A3329253-9E6A-2F1F-BD1E-7E096195668E}"/>
              </a:ext>
            </a:extLst>
          </p:cNvPr>
          <p:cNvSpPr txBox="1">
            <a:spLocks/>
          </p:cNvSpPr>
          <p:nvPr/>
        </p:nvSpPr>
        <p:spPr>
          <a:xfrm>
            <a:off x="1003661" y="4406694"/>
            <a:ext cx="6888665" cy="9610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Entity Relationship diagram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7A23F040-CC16-E1FD-1170-2D4641F1491C}"/>
              </a:ext>
            </a:extLst>
          </p:cNvPr>
          <p:cNvSpPr txBox="1">
            <a:spLocks/>
          </p:cNvSpPr>
          <p:nvPr/>
        </p:nvSpPr>
        <p:spPr>
          <a:xfrm>
            <a:off x="981698" y="3177659"/>
            <a:ext cx="6888665" cy="9610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Balanced scorecard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A056ED73-C331-85A2-5550-F8183FE4D50B}"/>
              </a:ext>
            </a:extLst>
          </p:cNvPr>
          <p:cNvSpPr txBox="1">
            <a:spLocks/>
          </p:cNvSpPr>
          <p:nvPr/>
        </p:nvSpPr>
        <p:spPr>
          <a:xfrm>
            <a:off x="1025623" y="4981385"/>
            <a:ext cx="6888665" cy="9610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Dashboard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9F69C22-AB63-A03D-ED2F-ACCC6A27B3E5}"/>
              </a:ext>
            </a:extLst>
          </p:cNvPr>
          <p:cNvSpPr txBox="1">
            <a:spLocks/>
          </p:cNvSpPr>
          <p:nvPr/>
        </p:nvSpPr>
        <p:spPr>
          <a:xfrm>
            <a:off x="981699" y="3752350"/>
            <a:ext cx="6888665" cy="9610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1"/>
                </a:solidFill>
              </a:rPr>
              <a:t>Gap Analysis</a:t>
            </a:r>
          </a:p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7DFFB102-9F8A-5B58-E583-18FFE5D4A6C1}"/>
              </a:ext>
            </a:extLst>
          </p:cNvPr>
          <p:cNvSpPr txBox="1">
            <a:spLocks/>
          </p:cNvSpPr>
          <p:nvPr/>
        </p:nvSpPr>
        <p:spPr>
          <a:xfrm>
            <a:off x="981697" y="2543953"/>
            <a:ext cx="6888665" cy="9610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Business problem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213" y="720495"/>
            <a:ext cx="6910627" cy="116488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Business problem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59193" y="2948456"/>
            <a:ext cx="6888665" cy="961087"/>
          </a:xfrm>
        </p:spPr>
        <p:txBody>
          <a:bodyPr/>
          <a:lstStyle/>
          <a:p>
            <a:r>
              <a:rPr lang="en-US" dirty="0"/>
              <a:t>Increase the sales for Sephora implementing visuals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Why do we need to implement visuals?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802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Balanced scorecard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6" name="Picture 5" descr="A diagram of a company's performance&#10;&#10;Description automatically generated">
            <a:extLst>
              <a:ext uri="{FF2B5EF4-FFF2-40B4-BE49-F238E27FC236}">
                <a16:creationId xmlns:a16="http://schemas.microsoft.com/office/drawing/2014/main" id="{48676CE7-07D4-CD2C-8B94-34661C22C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2816" y="1472662"/>
            <a:ext cx="6358155" cy="475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37477"/>
            <a:ext cx="10515601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Gap Analysis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13D0005-D75F-0910-8EAA-41DE7F2935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7832166"/>
              </p:ext>
            </p:extLst>
          </p:nvPr>
        </p:nvGraphicFramePr>
        <p:xfrm>
          <a:off x="2545700" y="1225296"/>
          <a:ext cx="7375540" cy="4805774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2565939">
                  <a:extLst>
                    <a:ext uri="{9D8B030D-6E8A-4147-A177-3AD203B41FA5}">
                      <a16:colId xmlns:a16="http://schemas.microsoft.com/office/drawing/2014/main" val="2100008360"/>
                    </a:ext>
                  </a:extLst>
                </a:gridCol>
                <a:gridCol w="2365538">
                  <a:extLst>
                    <a:ext uri="{9D8B030D-6E8A-4147-A177-3AD203B41FA5}">
                      <a16:colId xmlns:a16="http://schemas.microsoft.com/office/drawing/2014/main" val="2794619579"/>
                    </a:ext>
                  </a:extLst>
                </a:gridCol>
                <a:gridCol w="2444063">
                  <a:extLst>
                    <a:ext uri="{9D8B030D-6E8A-4147-A177-3AD203B41FA5}">
                      <a16:colId xmlns:a16="http://schemas.microsoft.com/office/drawing/2014/main" val="1314346485"/>
                    </a:ext>
                  </a:extLst>
                </a:gridCol>
              </a:tblGrid>
              <a:tr h="400436">
                <a:tc gridSpan="3">
                  <a:txBody>
                    <a:bodyPr/>
                    <a:lstStyle/>
                    <a:p>
                      <a:pPr marL="67945" marR="0" algn="ctr">
                        <a:spcBef>
                          <a:spcPts val="380"/>
                        </a:spcBef>
                        <a:spcAft>
                          <a:spcPts val="0"/>
                        </a:spcAft>
                      </a:pPr>
                      <a:endParaRPr lang="en-US" sz="1100" kern="1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67945" marR="0" algn="ctr">
                        <a:spcBef>
                          <a:spcPts val="380"/>
                        </a:spcBef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solidFill>
                            <a:schemeClr val="bg1"/>
                          </a:solidFill>
                          <a:effectLst/>
                        </a:rPr>
                        <a:t>GAP</a:t>
                      </a:r>
                      <a:r>
                        <a:rPr lang="en-US" sz="1100" kern="100" spc="-2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kern="100" dirty="0">
                          <a:solidFill>
                            <a:schemeClr val="bg1"/>
                          </a:solidFill>
                          <a:effectLst/>
                        </a:rPr>
                        <a:t>Analysis</a:t>
                      </a:r>
                    </a:p>
                    <a:p>
                      <a:pPr marL="67945" marR="0" algn="ctr">
                        <a:spcBef>
                          <a:spcPts val="380"/>
                        </a:spcBef>
                        <a:spcAft>
                          <a:spcPts val="0"/>
                        </a:spcAft>
                      </a:pPr>
                      <a:endParaRPr lang="en-US" sz="11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4326665"/>
                  </a:ext>
                </a:extLst>
              </a:tr>
              <a:tr h="306646">
                <a:tc>
                  <a:txBody>
                    <a:bodyPr/>
                    <a:lstStyle/>
                    <a:p>
                      <a:pPr marL="67945" marR="0" algn="ctr">
                        <a:spcBef>
                          <a:spcPts val="365"/>
                        </a:spcBef>
                        <a:spcAft>
                          <a:spcPts val="0"/>
                        </a:spcAft>
                      </a:pPr>
                      <a:r>
                        <a:rPr lang="en-US" sz="1100" kern="100">
                          <a:solidFill>
                            <a:schemeClr val="bg1"/>
                          </a:solidFill>
                          <a:effectLst/>
                        </a:rPr>
                        <a:t>Current State</a:t>
                      </a:r>
                      <a:endParaRPr lang="en-US" sz="11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68580" marR="0" algn="ctr">
                        <a:spcBef>
                          <a:spcPts val="365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100" dirty="0">
                          <a:solidFill>
                            <a:schemeClr val="bg1"/>
                          </a:solidFill>
                          <a:effectLst/>
                        </a:rPr>
                        <a:t>Desired Solution</a:t>
                      </a:r>
                      <a:endParaRPr lang="en-US" sz="1100" b="1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68580" marR="0" algn="ctr">
                        <a:spcBef>
                          <a:spcPts val="365"/>
                        </a:spcBef>
                        <a:spcAft>
                          <a:spcPts val="0"/>
                        </a:spcAft>
                      </a:pPr>
                      <a:r>
                        <a:rPr lang="en-US" sz="1100" kern="100">
                          <a:solidFill>
                            <a:schemeClr val="bg1"/>
                          </a:solidFill>
                          <a:effectLst/>
                        </a:rPr>
                        <a:t>Action</a:t>
                      </a:r>
                      <a:r>
                        <a:rPr lang="en-US" sz="1100" kern="100" spc="-1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kern="100">
                          <a:solidFill>
                            <a:schemeClr val="bg1"/>
                          </a:solidFill>
                          <a:effectLst/>
                        </a:rPr>
                        <a:t>items</a:t>
                      </a:r>
                      <a:endParaRPr lang="en-US" sz="11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7378189"/>
                  </a:ext>
                </a:extLst>
              </a:tr>
              <a:tr h="3894608">
                <a:tc>
                  <a:txBody>
                    <a:bodyPr/>
                    <a:lstStyle/>
                    <a:p>
                      <a:pPr marL="342900" marR="196850" lvl="0" indent="-342900">
                        <a:lnSpc>
                          <a:spcPct val="107000"/>
                        </a:lnSpc>
                        <a:spcBef>
                          <a:spcPts val="790"/>
                        </a:spcBef>
                        <a:spcAft>
                          <a:spcPts val="0"/>
                        </a:spcAft>
                        <a:buSzPts val="1100"/>
                        <a:buFont typeface="Calibri" panose="020F0502020204030204" pitchFamily="34" charset="0"/>
                        <a:buAutoNum type="arabicPeriod"/>
                        <a:tabLst>
                          <a:tab pos="207645" algn="l"/>
                        </a:tabLst>
                      </a:pPr>
                      <a:r>
                        <a:rPr lang="en-US" sz="1100" kern="100" dirty="0">
                          <a:solidFill>
                            <a:schemeClr val="bg1"/>
                          </a:solidFill>
                          <a:effectLst/>
                        </a:rPr>
                        <a:t>Ineffective sales tracking results from Sephora Mini's dependence on an old customer database from Sephora.</a:t>
                      </a:r>
                    </a:p>
                    <a:p>
                      <a:pPr marL="342900" marR="196850" lvl="0" indent="-342900">
                        <a:lnSpc>
                          <a:spcPct val="107000"/>
                        </a:lnSpc>
                        <a:spcBef>
                          <a:spcPts val="790"/>
                        </a:spcBef>
                        <a:spcAft>
                          <a:spcPts val="0"/>
                        </a:spcAft>
                        <a:buSzPts val="1100"/>
                        <a:buFont typeface="Calibri" panose="020F0502020204030204" pitchFamily="34" charset="0"/>
                        <a:buAutoNum type="arabicPeriod"/>
                        <a:tabLst>
                          <a:tab pos="207645" algn="l"/>
                        </a:tabLst>
                      </a:pPr>
                      <a:r>
                        <a:rPr lang="en-US" sz="1100" kern="100" dirty="0">
                          <a:solidFill>
                            <a:schemeClr val="bg1"/>
                          </a:solidFill>
                          <a:effectLst/>
                        </a:rPr>
                        <a:t>A recent drop in total sales, particularly on weekends, suggests that a new strategy is required.</a:t>
                      </a:r>
                    </a:p>
                    <a:p>
                      <a:pPr marL="342900" marR="196850" lvl="0" indent="-342900">
                        <a:lnSpc>
                          <a:spcPct val="107000"/>
                        </a:lnSpc>
                        <a:spcBef>
                          <a:spcPts val="790"/>
                        </a:spcBef>
                        <a:spcAft>
                          <a:spcPts val="0"/>
                        </a:spcAft>
                        <a:buSzPts val="1100"/>
                        <a:buFont typeface="Calibri" panose="020F0502020204030204" pitchFamily="34" charset="0"/>
                        <a:buAutoNum type="arabicPeriod"/>
                        <a:tabLst>
                          <a:tab pos="207645" algn="l"/>
                        </a:tabLst>
                      </a:pPr>
                      <a:r>
                        <a:rPr lang="en-US" sz="1100" kern="100" dirty="0">
                          <a:solidFill>
                            <a:schemeClr val="bg1"/>
                          </a:solidFill>
                          <a:effectLst/>
                        </a:rPr>
                        <a:t>More material is wasted because inventory is arranged according to past internal stocks.</a:t>
                      </a:r>
                    </a:p>
                    <a:p>
                      <a:pPr marL="342900" marR="196850" lvl="0" indent="-342900">
                        <a:lnSpc>
                          <a:spcPct val="107000"/>
                        </a:lnSpc>
                        <a:spcBef>
                          <a:spcPts val="790"/>
                        </a:spcBef>
                        <a:spcAft>
                          <a:spcPts val="0"/>
                        </a:spcAft>
                        <a:buSzPts val="1100"/>
                        <a:buFont typeface="Calibri" panose="020F0502020204030204" pitchFamily="34" charset="0"/>
                        <a:buAutoNum type="arabicPeriod"/>
                        <a:tabLst>
                          <a:tab pos="207645" algn="l"/>
                        </a:tabLst>
                      </a:pPr>
                      <a:r>
                        <a:rPr lang="en-US" sz="1100" kern="100" dirty="0">
                          <a:solidFill>
                            <a:schemeClr val="bg1"/>
                          </a:solidFill>
                          <a:effectLst/>
                        </a:rPr>
                        <a:t>Not all staff members are acquainted with the balance sheets that are used for monitoring growth in Sales</a:t>
                      </a:r>
                      <a:endParaRPr lang="en-US" sz="11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196850" lvl="0" indent="-342900">
                        <a:lnSpc>
                          <a:spcPct val="107000"/>
                        </a:lnSpc>
                        <a:spcBef>
                          <a:spcPts val="79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207645" algn="l"/>
                        </a:tabLst>
                      </a:pPr>
                      <a:r>
                        <a:rPr lang="en-US" sz="1100" kern="100">
                          <a:solidFill>
                            <a:schemeClr val="bg1"/>
                          </a:solidFill>
                          <a:effectLst/>
                        </a:rPr>
                        <a:t>Continuous evaluation to improve forecasting integrating dashboards and visualizations.</a:t>
                      </a:r>
                    </a:p>
                    <a:p>
                      <a:pPr marL="342900" marR="196850" lvl="0" indent="-342900">
                        <a:lnSpc>
                          <a:spcPct val="107000"/>
                        </a:lnSpc>
                        <a:spcBef>
                          <a:spcPts val="79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207645" algn="l"/>
                        </a:tabLst>
                      </a:pPr>
                      <a:r>
                        <a:rPr lang="en-US" sz="1100" kern="100">
                          <a:solidFill>
                            <a:schemeClr val="bg1"/>
                          </a:solidFill>
                          <a:effectLst/>
                        </a:rPr>
                        <a:t>Dashboards showing Cost and Sales Analysis of Products and Brands</a:t>
                      </a:r>
                    </a:p>
                    <a:p>
                      <a:pPr marL="342900" marR="196850" lvl="0" indent="-342900">
                        <a:lnSpc>
                          <a:spcPct val="107000"/>
                        </a:lnSpc>
                        <a:spcBef>
                          <a:spcPts val="79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207645" algn="l"/>
                        </a:tabLst>
                      </a:pPr>
                      <a:r>
                        <a:rPr lang="en-US" sz="1100" kern="100">
                          <a:solidFill>
                            <a:schemeClr val="bg1"/>
                          </a:solidFill>
                          <a:effectLst/>
                        </a:rPr>
                        <a:t>Improved inventory control by detecting variation in market demand for Sephora mini Products.</a:t>
                      </a:r>
                    </a:p>
                    <a:p>
                      <a:pPr marL="342900" marR="196850" lvl="0" indent="-342900">
                        <a:lnSpc>
                          <a:spcPct val="107000"/>
                        </a:lnSpc>
                        <a:spcBef>
                          <a:spcPts val="79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207645" algn="l"/>
                        </a:tabLst>
                      </a:pPr>
                      <a:r>
                        <a:rPr lang="en-US" sz="1100" kern="100">
                          <a:solidFill>
                            <a:schemeClr val="bg1"/>
                          </a:solidFill>
                          <a:effectLst/>
                        </a:rPr>
                        <a:t>Future implementation of CRM to promote the Sales by giving promotional offers.</a:t>
                      </a:r>
                    </a:p>
                    <a:p>
                      <a:pPr marL="0" marR="78105">
                        <a:lnSpc>
                          <a:spcPct val="107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tabLst>
                          <a:tab pos="207645" algn="l"/>
                        </a:tabLst>
                      </a:pPr>
                      <a:r>
                        <a:rPr lang="en-US" sz="11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en-US" sz="11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126365" lvl="0" indent="-342900">
                        <a:lnSpc>
                          <a:spcPct val="107000"/>
                        </a:lnSpc>
                        <a:spcBef>
                          <a:spcPts val="785"/>
                        </a:spcBef>
                        <a:spcAft>
                          <a:spcPts val="0"/>
                        </a:spcAft>
                        <a:buSzPts val="1100"/>
                        <a:buFont typeface="Calibri" panose="020F0502020204030204" pitchFamily="34" charset="0"/>
                        <a:buAutoNum type="arabicPeriod"/>
                        <a:tabLst>
                          <a:tab pos="207645" algn="l"/>
                        </a:tabLst>
                      </a:pPr>
                      <a:r>
                        <a:rPr lang="en-US" sz="1100" kern="100" dirty="0">
                          <a:solidFill>
                            <a:schemeClr val="bg1"/>
                          </a:solidFill>
                          <a:effectLst/>
                        </a:rPr>
                        <a:t>Implementation of Sales Dashboard using Tableau and power BI for</a:t>
                      </a:r>
                      <a:r>
                        <a:rPr lang="en-US" sz="1100" kern="100" spc="5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kern="100" dirty="0">
                          <a:solidFill>
                            <a:schemeClr val="bg1"/>
                          </a:solidFill>
                          <a:effectLst/>
                        </a:rPr>
                        <a:t>visualization of different products and their Brand names.</a:t>
                      </a:r>
                    </a:p>
                    <a:p>
                      <a:pPr marL="342900" marR="126365" lvl="0" indent="-342900">
                        <a:lnSpc>
                          <a:spcPct val="107000"/>
                        </a:lnSpc>
                        <a:spcBef>
                          <a:spcPts val="785"/>
                        </a:spcBef>
                        <a:spcAft>
                          <a:spcPts val="0"/>
                        </a:spcAft>
                        <a:buSzPts val="1100"/>
                        <a:buFont typeface="Calibri" panose="020F0502020204030204" pitchFamily="34" charset="0"/>
                        <a:buAutoNum type="arabicPeriod"/>
                        <a:tabLst>
                          <a:tab pos="207645" algn="l"/>
                        </a:tabLst>
                      </a:pPr>
                      <a:r>
                        <a:rPr lang="en-US" sz="1100" kern="100" dirty="0">
                          <a:solidFill>
                            <a:schemeClr val="bg1"/>
                          </a:solidFill>
                          <a:effectLst/>
                        </a:rPr>
                        <a:t>Dashboard showing yearly charts according to the sales.</a:t>
                      </a:r>
                    </a:p>
                    <a:p>
                      <a:pPr marL="342900" marR="180975" lvl="0" indent="-342900">
                        <a:lnSpc>
                          <a:spcPct val="107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SzPts val="1100"/>
                        <a:buFont typeface="Calibri" panose="020F0502020204030204" pitchFamily="34" charset="0"/>
                        <a:buAutoNum type="arabicPeriod"/>
                        <a:tabLst>
                          <a:tab pos="207645" algn="l"/>
                        </a:tabLst>
                      </a:pPr>
                      <a:r>
                        <a:rPr lang="en-US" sz="1100" kern="100" dirty="0">
                          <a:solidFill>
                            <a:schemeClr val="bg1"/>
                          </a:solidFill>
                          <a:effectLst/>
                        </a:rPr>
                        <a:t>Dashboard for brand analysis with ratings. </a:t>
                      </a:r>
                    </a:p>
                    <a:p>
                      <a:pPr marL="342900" marR="180975" lvl="0" indent="-342900">
                        <a:lnSpc>
                          <a:spcPct val="107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SzPts val="1100"/>
                        <a:buFont typeface="Calibri" panose="020F0502020204030204" pitchFamily="34" charset="0"/>
                        <a:buAutoNum type="arabicPeriod"/>
                        <a:tabLst>
                          <a:tab pos="207645" algn="l"/>
                        </a:tabLst>
                      </a:pPr>
                      <a:r>
                        <a:rPr lang="en-US" sz="1100" kern="100" dirty="0">
                          <a:solidFill>
                            <a:schemeClr val="bg1"/>
                          </a:solidFill>
                          <a:effectLst/>
                        </a:rPr>
                        <a:t>Dashboard with country wise sales so get the better understand worldwide.</a:t>
                      </a:r>
                      <a:endParaRPr lang="en-US" sz="11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48342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C390ECD6-7611-A0E1-76ED-FC167878E30F}"/>
              </a:ext>
            </a:extLst>
          </p:cNvPr>
          <p:cNvPicPr>
            <a:picLocks noGrp="1" noChangeAspect="1"/>
          </p:cNvPicPr>
          <p:nvPr>
            <p:ph sz="quarter" idx="24"/>
          </p:nvPr>
        </p:nvPicPr>
        <p:blipFill>
          <a:blip r:embed="rId2"/>
          <a:stretch>
            <a:fillRect/>
          </a:stretch>
        </p:blipFill>
        <p:spPr>
          <a:xfrm>
            <a:off x="403378" y="1331771"/>
            <a:ext cx="11407296" cy="5073769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78B6A01-5CD0-C080-08DE-E8C976F2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226" y="163957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World Wide Sales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8AF1A45-96E7-8AE8-20C9-11D4E158F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645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2">
            <a:extLst>
              <a:ext uri="{FF2B5EF4-FFF2-40B4-BE49-F238E27FC236}">
                <a16:creationId xmlns:a16="http://schemas.microsoft.com/office/drawing/2014/main" id="{0E62C510-3005-76B3-4483-EB3BDC9D9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024" y="159971"/>
            <a:ext cx="10075985" cy="114971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cs typeface="Biome"/>
              </a:rPr>
              <a:t>Sales Overall 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61D5C1B-39FE-2949-16D4-283AB532D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2A4854B4-9676-5F3A-03F8-74E183CAA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64" y="1489423"/>
            <a:ext cx="11566582" cy="5280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271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15F4BB4F-C00A-C3FE-3F9A-4CD9342E14F6}"/>
              </a:ext>
            </a:extLst>
          </p:cNvPr>
          <p:cNvPicPr>
            <a:picLocks noGrp="1" noChangeAspect="1"/>
          </p:cNvPicPr>
          <p:nvPr>
            <p:ph sz="quarter" idx="25"/>
          </p:nvPr>
        </p:nvPicPr>
        <p:blipFill>
          <a:blip r:embed="rId2"/>
          <a:stretch>
            <a:fillRect/>
          </a:stretch>
        </p:blipFill>
        <p:spPr>
          <a:xfrm>
            <a:off x="171433" y="1364931"/>
            <a:ext cx="11712553" cy="544470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E3A9D2F-8270-32AD-600A-22C6D242B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495" y="309887"/>
            <a:ext cx="9940506" cy="83673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cs typeface="Biome"/>
              </a:rPr>
              <a:t>Products</a:t>
            </a:r>
            <a:r>
              <a:rPr lang="en-US" dirty="0">
                <a:cs typeface="Biome"/>
              </a:rPr>
              <a:t> 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C3D514-EDC5-B943-AAF3-6E349C932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cs typeface="Biome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C6054-9C70-06B3-9FA2-BF153EA76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837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E7D8D8-4772-1C08-69BB-F391F0D6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9DD645B-D823-4D85-A8AC-AFAC8212B2F5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C86D7367-F508-4F80-B02C-79260B726607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Words>243</Words>
  <Application>Microsoft Office PowerPoint</Application>
  <PresentationFormat>Widescreen</PresentationFormat>
  <Paragraphs>50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Arial Nova</vt:lpstr>
      <vt:lpstr>Biome Light</vt:lpstr>
      <vt:lpstr>Calibri</vt:lpstr>
      <vt:lpstr>Century Gothic</vt:lpstr>
      <vt:lpstr>Segoe UI</vt:lpstr>
      <vt:lpstr>Wingdings 3</vt:lpstr>
      <vt:lpstr>Slice</vt:lpstr>
      <vt:lpstr>Analysis on</vt:lpstr>
      <vt:lpstr>Outline</vt:lpstr>
      <vt:lpstr>Business problem</vt:lpstr>
      <vt:lpstr>Balanced scorecard</vt:lpstr>
      <vt:lpstr>Gap Analysis</vt:lpstr>
      <vt:lpstr>World Wide Sales</vt:lpstr>
      <vt:lpstr>Sales Overall </vt:lpstr>
      <vt:lpstr>Products 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on</dc:title>
  <dc:creator>Bolormaa Mendbayar</dc:creator>
  <cp:lastModifiedBy>Bolormaa Mendbayar</cp:lastModifiedBy>
  <cp:revision>1</cp:revision>
  <dcterms:created xsi:type="dcterms:W3CDTF">2023-12-06T19:45:48Z</dcterms:created>
  <dcterms:modified xsi:type="dcterms:W3CDTF">2023-12-07T16:30:23Z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